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09882"/>
            <a:ext cx="7342188" cy="1924050"/>
          </a:xfrm>
        </p:spPr>
        <p:txBody>
          <a:bodyPr/>
          <a:lstStyle/>
          <a:p>
            <a:r>
              <a:rPr lang="en-US" dirty="0" smtClean="0"/>
              <a:t>Chiropractic: A European Declaration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711200"/>
          </a:xfrm>
        </p:spPr>
        <p:txBody>
          <a:bodyPr>
            <a:normAutofit/>
          </a:bodyPr>
          <a:lstStyle/>
          <a:p>
            <a:r>
              <a:rPr lang="en-US" sz="2600" i="1" dirty="0"/>
              <a:t>S</a:t>
            </a:r>
            <a:r>
              <a:rPr lang="en-US" sz="2600" i="1" dirty="0" smtClean="0"/>
              <a:t>erving society and our communities</a:t>
            </a:r>
            <a:endParaRPr lang="en-US" sz="2600" i="1" dirty="0"/>
          </a:p>
        </p:txBody>
      </p:sp>
    </p:spTree>
    <p:extLst>
      <p:ext uri="{BB962C8B-B14F-4D97-AF65-F5344CB8AC3E}">
        <p14:creationId xmlns="" xmlns:p14="http://schemas.microsoft.com/office/powerpoint/2010/main" val="6027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30" y="1903563"/>
            <a:ext cx="5932008" cy="43189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Post graduate training year</a:t>
            </a:r>
          </a:p>
          <a:p>
            <a:pPr lvl="1"/>
            <a:r>
              <a:rPr lang="en-US" dirty="0" smtClean="0"/>
              <a:t>Structured, supported, intensive</a:t>
            </a:r>
          </a:p>
          <a:p>
            <a:pPr lvl="1"/>
            <a:r>
              <a:rPr lang="en-US" dirty="0" smtClean="0"/>
              <a:t>Key chiropractic clinicians?</a:t>
            </a:r>
          </a:p>
          <a:p>
            <a:r>
              <a:rPr lang="en-US" dirty="0" smtClean="0"/>
              <a:t>Align education and political policy to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merging MSK needs and associated problems as seen by European health care policy (e.g., MSK Health: A Public Health Approach)</a:t>
            </a:r>
          </a:p>
          <a:p>
            <a:pPr lvl="1"/>
            <a:r>
              <a:rPr lang="en-US" dirty="0" smtClean="0"/>
              <a:t>Engaging with others to support MSK burden</a:t>
            </a:r>
          </a:p>
          <a:p>
            <a:pPr lvl="2"/>
            <a:r>
              <a:rPr lang="en-US" dirty="0" smtClean="0"/>
              <a:t>Letting go of the idea that we will be the MSK gate keepers and focus on being part of a team?</a:t>
            </a:r>
          </a:p>
          <a:p>
            <a:r>
              <a:rPr lang="en-GB" dirty="0" smtClean="0"/>
              <a:t>Take the risk of being 'Good for Nothing'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0980" y="1778000"/>
            <a:ext cx="2731219" cy="1562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682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a Choice?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30" y="2007081"/>
            <a:ext cx="3811587" cy="393192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The Incident</a:t>
            </a:r>
          </a:p>
          <a:p>
            <a:r>
              <a:rPr lang="en-US" sz="2600" b="1" dirty="0" smtClean="0"/>
              <a:t>Facing the Problem</a:t>
            </a:r>
          </a:p>
          <a:p>
            <a:r>
              <a:rPr lang="en-US" sz="2600" b="1" dirty="0" smtClean="0"/>
              <a:t>Articulating Solutions</a:t>
            </a:r>
          </a:p>
          <a:p>
            <a:r>
              <a:rPr lang="en-US" sz="2600" b="1" dirty="0" smtClean="0"/>
              <a:t>Declaring Intentions</a:t>
            </a:r>
          </a:p>
          <a:p>
            <a:r>
              <a:rPr lang="en-US" sz="2600" b="1" dirty="0" smtClean="0"/>
              <a:t>Moving Forward</a:t>
            </a:r>
          </a:p>
          <a:p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1700" y="1879600"/>
            <a:ext cx="3979333" cy="298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77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7" y="1816100"/>
            <a:ext cx="7871753" cy="4483100"/>
          </a:xfrm>
        </p:spPr>
        <p:txBody>
          <a:bodyPr>
            <a:noAutofit/>
          </a:bodyPr>
          <a:lstStyle/>
          <a:p>
            <a:r>
              <a:rPr lang="en-US" sz="1800" dirty="0"/>
              <a:t>An outrageous claim</a:t>
            </a:r>
            <a:endParaRPr lang="en-US" sz="1400" dirty="0"/>
          </a:p>
          <a:p>
            <a:r>
              <a:rPr lang="en-US" sz="1800" dirty="0"/>
              <a:t>An indignant complaint</a:t>
            </a:r>
            <a:endParaRPr lang="en-US" sz="1400" dirty="0"/>
          </a:p>
          <a:p>
            <a:r>
              <a:rPr lang="en-US" sz="1800" dirty="0"/>
              <a:t>A fundamentalists rebuff</a:t>
            </a:r>
            <a:endParaRPr lang="en-US" sz="1400" dirty="0"/>
          </a:p>
          <a:p>
            <a:r>
              <a:rPr lang="en-US" sz="1800" dirty="0"/>
              <a:t>The roar of the moderate majority</a:t>
            </a:r>
            <a:endParaRPr lang="en-GB" sz="1400" dirty="0"/>
          </a:p>
          <a:p>
            <a:pPr lvl="1"/>
            <a:r>
              <a:rPr lang="en-GB" sz="1600" i="1" dirty="0"/>
              <a:t>width and duration of discussion unusual in comparison with normal face book </a:t>
            </a:r>
            <a:r>
              <a:rPr lang="en-GB" sz="1600" i="1" dirty="0" smtClean="0"/>
              <a:t>chatter</a:t>
            </a:r>
            <a:endParaRPr lang="en-GB" sz="1400" dirty="0"/>
          </a:p>
          <a:p>
            <a:pPr lvl="1"/>
            <a:r>
              <a:rPr lang="en-GB" sz="1600" i="1" dirty="0"/>
              <a:t>one post led to </a:t>
            </a:r>
            <a:r>
              <a:rPr lang="en-GB" sz="1600" i="1" dirty="0" smtClean="0"/>
              <a:t>&gt;1200 votes</a:t>
            </a:r>
            <a:endParaRPr lang="en-US" sz="1400" dirty="0"/>
          </a:p>
          <a:p>
            <a:r>
              <a:rPr lang="en-US" sz="1800" dirty="0"/>
              <a:t>Support for </a:t>
            </a:r>
            <a:r>
              <a:rPr lang="en-GB" sz="1800" dirty="0"/>
              <a:t>the </a:t>
            </a:r>
            <a:r>
              <a:rPr lang="en-US" sz="1800" dirty="0"/>
              <a:t>stand, discussion and a willingness of large numbers of chiropractors to publically counter fundamentalism. </a:t>
            </a:r>
            <a:endParaRPr lang="en-US" sz="1400" dirty="0"/>
          </a:p>
          <a:p>
            <a:r>
              <a:rPr lang="en-US" sz="1800" dirty="0" smtClean="0"/>
              <a:t>I</a:t>
            </a:r>
            <a:r>
              <a:rPr lang="en-GB" sz="1800" dirty="0" smtClean="0"/>
              <a:t>t IS </a:t>
            </a:r>
            <a:r>
              <a:rPr lang="en-US" sz="1800" dirty="0" smtClean="0"/>
              <a:t> </a:t>
            </a:r>
            <a:r>
              <a:rPr lang="en-US" sz="1800" dirty="0"/>
              <a:t>time to stop ‘mistaking deviance as diversity</a:t>
            </a:r>
            <a:r>
              <a:rPr lang="en-US" sz="1800" dirty="0" smtClean="0"/>
              <a:t>’</a:t>
            </a:r>
            <a:endParaRPr lang="en-US" sz="1400" dirty="0"/>
          </a:p>
          <a:p>
            <a:r>
              <a:rPr lang="en-US" sz="1800" dirty="0"/>
              <a:t>Is it time to raise a flag </a:t>
            </a:r>
            <a:r>
              <a:rPr lang="en-US" sz="1800" dirty="0" smtClean="0"/>
              <a:t>and</a:t>
            </a:r>
            <a:r>
              <a:rPr lang="en-GB" sz="1800" dirty="0"/>
              <a:t> </a:t>
            </a:r>
            <a:r>
              <a:rPr lang="en-GB" sz="1800" dirty="0" smtClean="0"/>
              <a:t>make clear OUR colours?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2217" y="4914900"/>
            <a:ext cx="2603571" cy="138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700" y="1816100"/>
            <a:ext cx="1513840" cy="1892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93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865688" cy="3931920"/>
          </a:xfrm>
        </p:spPr>
        <p:txBody>
          <a:bodyPr/>
          <a:lstStyle/>
          <a:p>
            <a:r>
              <a:rPr lang="en-US" dirty="0" smtClean="0"/>
              <a:t>The Church Of Chiropractic</a:t>
            </a:r>
          </a:p>
          <a:p>
            <a:r>
              <a:rPr lang="en-US" dirty="0" smtClean="0"/>
              <a:t>Lack of unity</a:t>
            </a:r>
          </a:p>
          <a:p>
            <a:r>
              <a:rPr lang="en-US" dirty="0" smtClean="0"/>
              <a:t>Poorly articulated consensus</a:t>
            </a:r>
          </a:p>
          <a:p>
            <a:r>
              <a:rPr lang="en-US" dirty="0" smtClean="0"/>
              <a:t>Perceived lack of passion</a:t>
            </a:r>
          </a:p>
          <a:p>
            <a:r>
              <a:rPr lang="en-US" dirty="0" smtClean="0"/>
              <a:t>Poor counter propaganda </a:t>
            </a:r>
          </a:p>
          <a:p>
            <a:r>
              <a:rPr lang="en-US" dirty="0" smtClean="0"/>
              <a:t>Silence as a strategy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3700" y="1803400"/>
            <a:ext cx="2771775" cy="2189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00" y="3993102"/>
            <a:ext cx="1905000" cy="222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3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Articulating Solutions</a:t>
            </a:r>
            <a:r>
              <a:rPr lang="en-GB" sz="3600" dirty="0" smtClean="0"/>
              <a:t>:</a:t>
            </a:r>
          </a:p>
          <a:p>
            <a:r>
              <a:rPr lang="en-GB" sz="3600" dirty="0" smtClean="0"/>
              <a:t>Looking out not 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06" y="1801644"/>
            <a:ext cx="5129840" cy="4680828"/>
          </a:xfrm>
        </p:spPr>
        <p:txBody>
          <a:bodyPr>
            <a:noAutofit/>
          </a:bodyPr>
          <a:lstStyle/>
          <a:p>
            <a:r>
              <a:rPr lang="en-US" sz="2300" dirty="0"/>
              <a:t>Move from ‘who we are’ to ‘how we can serve’ </a:t>
            </a:r>
            <a:endParaRPr lang="en-GB" dirty="0"/>
          </a:p>
          <a:p>
            <a:r>
              <a:rPr lang="en-GB" sz="2300" dirty="0"/>
              <a:t>Move from '</a:t>
            </a:r>
            <a:r>
              <a:rPr lang="en-US" sz="2300" dirty="0"/>
              <a:t>promoting the profession’ to ‘supporting the profession to better serve’</a:t>
            </a:r>
            <a:endParaRPr lang="en-US" dirty="0"/>
          </a:p>
          <a:p>
            <a:r>
              <a:rPr lang="en-US" sz="2300" dirty="0"/>
              <a:t>What </a:t>
            </a:r>
            <a:r>
              <a:rPr lang="en-US" sz="2300"/>
              <a:t>needs </a:t>
            </a:r>
            <a:r>
              <a:rPr lang="en-US" sz="2300" dirty="0"/>
              <a:t>for</a:t>
            </a:r>
            <a:r>
              <a:rPr lang="en-US" sz="2300"/>
              <a:t> our patients, </a:t>
            </a:r>
            <a:r>
              <a:rPr lang="en-US" sz="2300" smtClean="0"/>
              <a:t>society </a:t>
            </a:r>
            <a:r>
              <a:rPr lang="en-US" sz="2300"/>
              <a:t>and </a:t>
            </a:r>
            <a:r>
              <a:rPr lang="en-US" sz="2300" smtClean="0"/>
              <a:t>communities </a:t>
            </a:r>
            <a:r>
              <a:rPr lang="en-US" sz="2300" dirty="0"/>
              <a:t>can</a:t>
            </a:r>
            <a:r>
              <a:rPr lang="en-US" sz="2300"/>
              <a:t> </a:t>
            </a:r>
            <a:r>
              <a:rPr lang="en-US"/>
              <a:t> </a:t>
            </a:r>
            <a:r>
              <a:rPr lang="en-US" sz="2300" dirty="0"/>
              <a:t>we fulfill?</a:t>
            </a:r>
            <a:endParaRPr lang="en-US" dirty="0"/>
          </a:p>
          <a:p>
            <a:pPr lvl="1"/>
            <a:r>
              <a:rPr lang="en-GB" sz="2300" dirty="0"/>
              <a:t>Supporting, Managing and Intervening to </a:t>
            </a:r>
            <a:r>
              <a:rPr lang="en-GB" sz="2300"/>
              <a:t>help shoulder </a:t>
            </a:r>
            <a:r>
              <a:rPr lang="en-GB" sz="2300" smtClean="0"/>
              <a:t>the </a:t>
            </a:r>
            <a:r>
              <a:rPr lang="en-US" sz="2300" dirty="0"/>
              <a:t>MSK burden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4346" y="2037576"/>
            <a:ext cx="3355585" cy="1389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9549" y="3580065"/>
            <a:ext cx="2605177" cy="26051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30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Articulating Solutions</a:t>
            </a:r>
            <a:r>
              <a:rPr lang="en-GB" sz="3600" dirty="0" smtClean="0"/>
              <a:t>:</a:t>
            </a:r>
          </a:p>
          <a:p>
            <a:r>
              <a:rPr lang="en-GB" sz="3600" dirty="0" smtClean="0"/>
              <a:t> Clear boundaries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97" y="1771290"/>
            <a:ext cx="6889598" cy="4445000"/>
          </a:xfrm>
        </p:spPr>
        <p:txBody>
          <a:bodyPr>
            <a:noAutofit/>
          </a:bodyPr>
          <a:lstStyle/>
          <a:p>
            <a:r>
              <a:rPr lang="en-US" sz="2200" dirty="0"/>
              <a:t>How we do this</a:t>
            </a:r>
            <a:r>
              <a:rPr lang="en-GB" sz="2200" dirty="0"/>
              <a:t> (who we are)</a:t>
            </a:r>
            <a:endParaRPr lang="en-US" sz="2200" dirty="0"/>
          </a:p>
          <a:p>
            <a:pPr lvl="1"/>
            <a:r>
              <a:rPr lang="en-US" dirty="0"/>
              <a:t>Core scope: MSK </a:t>
            </a:r>
            <a:r>
              <a:rPr lang="en-US" dirty="0" smtClean="0"/>
              <a:t>specialists</a:t>
            </a:r>
            <a:r>
              <a:rPr lang="en-GB" dirty="0" smtClean="0"/>
              <a:t> (spinal?)</a:t>
            </a:r>
            <a:endParaRPr lang="en-US" dirty="0"/>
          </a:p>
          <a:p>
            <a:pPr lvl="1"/>
            <a:r>
              <a:rPr lang="en-US" dirty="0"/>
              <a:t>Core approaches: Manual/Physical, Psychosocial, Public </a:t>
            </a:r>
            <a:r>
              <a:rPr lang="en-GB" dirty="0"/>
              <a:t>Health</a:t>
            </a:r>
          </a:p>
          <a:p>
            <a:pPr lvl="1"/>
            <a:r>
              <a:rPr lang="en-GB" dirty="0"/>
              <a:t>Core grounding: Evidence based</a:t>
            </a:r>
            <a:endParaRPr lang="en-US" dirty="0"/>
          </a:p>
          <a:p>
            <a:r>
              <a:rPr lang="en-US" sz="2200" dirty="0"/>
              <a:t>How we do</a:t>
            </a:r>
            <a:r>
              <a:rPr lang="en-GB" sz="2200" dirty="0"/>
              <a:t> NOT do </a:t>
            </a:r>
            <a:r>
              <a:rPr lang="en-US" sz="2200" dirty="0"/>
              <a:t>this</a:t>
            </a:r>
            <a:r>
              <a:rPr lang="en-GB" sz="2200" dirty="0"/>
              <a:t> (who we are NOT)</a:t>
            </a:r>
            <a:endParaRPr lang="en-US" sz="2200" dirty="0"/>
          </a:p>
          <a:p>
            <a:pPr lvl="1"/>
            <a:r>
              <a:rPr lang="en-GB" dirty="0"/>
              <a:t>Mono therapeutic (judicious use of the </a:t>
            </a:r>
            <a:r>
              <a:rPr lang="en-GB" dirty="0" smtClean="0"/>
              <a:t>adjustment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Mono theorised (subluxation theory unnecessary and divisive)</a:t>
            </a:r>
          </a:p>
          <a:p>
            <a:pPr lvl="1"/>
            <a:r>
              <a:rPr lang="en-GB" dirty="0"/>
              <a:t>Theistic (publicly eschewing vitalism and energy flow)</a:t>
            </a:r>
          </a:p>
          <a:p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0809"/>
          <a:stretch/>
        </p:blipFill>
        <p:spPr>
          <a:xfrm>
            <a:off x="7720701" y="1771290"/>
            <a:ext cx="1049547" cy="128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r="49191"/>
          <a:stretch/>
        </p:blipFill>
        <p:spPr>
          <a:xfrm>
            <a:off x="7686195" y="4679112"/>
            <a:ext cx="1084053" cy="1282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259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Articulating Solutions</a:t>
            </a:r>
            <a:r>
              <a:rPr lang="en-GB" sz="3600" dirty="0" smtClean="0"/>
              <a:t>:</a:t>
            </a:r>
          </a:p>
          <a:p>
            <a:r>
              <a:rPr lang="en-GB" sz="3600" dirty="0" smtClean="0"/>
              <a:t>Pulling Together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73" y="1774754"/>
            <a:ext cx="6174604" cy="4445000"/>
          </a:xfrm>
        </p:spPr>
        <p:txBody>
          <a:bodyPr>
            <a:noAutofit/>
          </a:bodyPr>
          <a:lstStyle/>
          <a:p>
            <a:r>
              <a:rPr lang="en-US" sz="1800" dirty="0"/>
              <a:t>How do we train our graduates</a:t>
            </a:r>
          </a:p>
          <a:p>
            <a:pPr lvl="1"/>
            <a:r>
              <a:rPr lang="en-US" sz="1800" dirty="0"/>
              <a:t>Evidence Based MSK Support, Management and </a:t>
            </a:r>
            <a:r>
              <a:rPr lang="en-US" sz="1800" dirty="0" smtClean="0"/>
              <a:t>Intervention</a:t>
            </a:r>
            <a:endParaRPr lang="en-GB" sz="1800" dirty="0" smtClean="0"/>
          </a:p>
          <a:p>
            <a:pPr lvl="1"/>
            <a:r>
              <a:rPr lang="en-GB" sz="1800" dirty="0" smtClean="0"/>
              <a:t>Dynamic curriculum review to keep up with change linked to ECCE accreditation</a:t>
            </a:r>
            <a:endParaRPr lang="en-US" sz="1800" dirty="0" smtClean="0"/>
          </a:p>
          <a:p>
            <a:r>
              <a:rPr lang="en-US" sz="1800" dirty="0" smtClean="0"/>
              <a:t>Who do we work with</a:t>
            </a:r>
            <a:r>
              <a:rPr lang="en-GB" sz="1800" dirty="0" smtClean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Anyone </a:t>
            </a:r>
            <a:r>
              <a:rPr lang="en-US" sz="1800" dirty="0"/>
              <a:t>necessary to help shoulder </a:t>
            </a:r>
            <a:r>
              <a:rPr lang="en-GB" sz="1800" dirty="0"/>
              <a:t> Society’s </a:t>
            </a:r>
            <a:r>
              <a:rPr lang="en-GB" sz="1800" dirty="0" smtClean="0"/>
              <a:t>and </a:t>
            </a:r>
            <a:r>
              <a:rPr lang="en-GB" sz="1800" dirty="0"/>
              <a:t>our communities’ </a:t>
            </a:r>
            <a:r>
              <a:rPr lang="en-US" sz="1800" dirty="0"/>
              <a:t>MSK burden</a:t>
            </a:r>
          </a:p>
          <a:p>
            <a:r>
              <a:rPr lang="en-US" sz="1800" dirty="0"/>
              <a:t>What do our</a:t>
            </a:r>
            <a:r>
              <a:rPr lang="en-GB" sz="1800" dirty="0"/>
              <a:t> educational,</a:t>
            </a:r>
            <a:r>
              <a:rPr lang="en-US" sz="1800" dirty="0"/>
              <a:t> political </a:t>
            </a:r>
            <a:r>
              <a:rPr lang="en-GB" sz="1800" dirty="0"/>
              <a:t>and professional </a:t>
            </a:r>
            <a:r>
              <a:rPr lang="en-US" sz="1800" dirty="0"/>
              <a:t>institutions do?</a:t>
            </a:r>
          </a:p>
          <a:p>
            <a:pPr lvl="1"/>
            <a:r>
              <a:rPr lang="en-US" sz="1800" dirty="0"/>
              <a:t>Support the profession </a:t>
            </a:r>
            <a:r>
              <a:rPr lang="en-GB" sz="1800" dirty="0"/>
              <a:t> to better </a:t>
            </a:r>
            <a:r>
              <a:rPr lang="en-US" sz="1800" dirty="0"/>
              <a:t>fulfill our societal and community based obligations</a:t>
            </a:r>
            <a:r>
              <a:rPr lang="en-GB" sz="1800" dirty="0"/>
              <a:t> regarding MSK support, management and intervention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6038" y="1960486"/>
            <a:ext cx="2334884" cy="1555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049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Intentions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15" y="1736525"/>
            <a:ext cx="6898886" cy="4129438"/>
          </a:xfrm>
        </p:spPr>
        <p:txBody>
          <a:bodyPr>
            <a:normAutofit/>
          </a:bodyPr>
          <a:lstStyle/>
          <a:p>
            <a:r>
              <a:rPr lang="en-US" dirty="0" smtClean="0"/>
              <a:t>A set of consensus statements</a:t>
            </a:r>
            <a:endParaRPr lang="en-GB" dirty="0" smtClean="0"/>
          </a:p>
          <a:p>
            <a:pPr lvl="1"/>
            <a:r>
              <a:rPr lang="en-GB" dirty="0" smtClean="0"/>
              <a:t>There is a message vacuum and in its absence students are gravitating toward the only messages there are</a:t>
            </a:r>
            <a:endParaRPr lang="en-US" dirty="0" smtClean="0"/>
          </a:p>
          <a:p>
            <a:r>
              <a:rPr lang="en-US" dirty="0" smtClean="0"/>
              <a:t>Adopted/supported by all European associations, educational institutions and political bodies</a:t>
            </a:r>
          </a:p>
          <a:p>
            <a:pPr lvl="1"/>
            <a:r>
              <a:rPr lang="en-US" dirty="0" smtClean="0"/>
              <a:t>Present on websites</a:t>
            </a:r>
          </a:p>
          <a:p>
            <a:pPr lvl="1"/>
            <a:r>
              <a:rPr lang="en-US" dirty="0" smtClean="0"/>
              <a:t>Guides policy, education and identity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3001" y="3622298"/>
            <a:ext cx="2260599" cy="2243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1460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Intentions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14" y="1829758"/>
            <a:ext cx="8347883" cy="4129438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Inspiring </a:t>
            </a:r>
            <a:r>
              <a:rPr lang="en-US" sz="3200" dirty="0"/>
              <a:t>champion presentations</a:t>
            </a:r>
          </a:p>
          <a:p>
            <a:pPr lvl="1"/>
            <a:r>
              <a:rPr lang="en-US" sz="3200" dirty="0"/>
              <a:t>HE Institutions</a:t>
            </a:r>
          </a:p>
          <a:p>
            <a:pPr lvl="1"/>
            <a:r>
              <a:rPr lang="en-US" sz="3200" dirty="0"/>
              <a:t>ECU and National Association </a:t>
            </a:r>
            <a:r>
              <a:rPr lang="en-US" sz="3200" dirty="0" smtClean="0"/>
              <a:t>conferences</a:t>
            </a:r>
            <a:endParaRPr lang="en-GB" sz="3200" dirty="0" smtClean="0"/>
          </a:p>
          <a:p>
            <a:pPr marL="350838" lvl="1" indent="0">
              <a:buNone/>
            </a:pPr>
            <a:endParaRPr lang="en-US" sz="3200" dirty="0"/>
          </a:p>
          <a:p>
            <a:r>
              <a:rPr lang="en-US" sz="3200" dirty="0" smtClean="0"/>
              <a:t>Leveraging social media</a:t>
            </a:r>
          </a:p>
          <a:p>
            <a:pPr lvl="1"/>
            <a:r>
              <a:rPr lang="en-GB" sz="3200" dirty="0" smtClean="0"/>
              <a:t>European Chiropractic Group</a:t>
            </a:r>
            <a:endParaRPr lang="en-US" sz="3200" dirty="0" smtClean="0"/>
          </a:p>
          <a:p>
            <a:pPr lvl="1"/>
            <a:r>
              <a:rPr lang="en-US" sz="3200" dirty="0" smtClean="0"/>
              <a:t>Removal if break rules (‘congratulations, you have achieved my blocked list. Please take these courses and get back to us’)</a:t>
            </a:r>
            <a:endParaRPr lang="en-GB" sz="3200" dirty="0" smtClean="0"/>
          </a:p>
          <a:p>
            <a:pPr lvl="1"/>
            <a:r>
              <a:rPr lang="en-GB" sz="3200" dirty="0" smtClean="0"/>
              <a:t>Liam </a:t>
            </a:r>
            <a:r>
              <a:rPr lang="en-GB" sz="3200" dirty="0" err="1" smtClean="0"/>
              <a:t>Schubel</a:t>
            </a:r>
            <a:r>
              <a:rPr lang="en-GB" sz="3200" dirty="0" smtClean="0"/>
              <a:t> already has a Facebook  closed group for European Chiropractors (Chiropractic Awareness Europe 1)</a:t>
            </a:r>
            <a:endParaRPr lang="en-US" sz="32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395" y="1829758"/>
            <a:ext cx="2170502" cy="2154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6849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1671</TotalTime>
  <Words>533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Capital</vt:lpstr>
      <vt:lpstr>Chiropractic: A European Declaration</vt:lpstr>
      <vt:lpstr>Time for a Choice?</vt:lpstr>
      <vt:lpstr>The Incident</vt:lpstr>
      <vt:lpstr>Facing the Problem</vt:lpstr>
      <vt:lpstr>Articulating Solutions: Looking out not in</vt:lpstr>
      <vt:lpstr>Articulating Solutions:  Clear boundaries</vt:lpstr>
      <vt:lpstr>Articulating Solutions: Pulling Together</vt:lpstr>
      <vt:lpstr>Declaring Intentions</vt:lpstr>
      <vt:lpstr>Declaring Intentions</vt:lpstr>
      <vt:lpstr>Moving Forward</vt:lpstr>
    </vt:vector>
  </TitlesOfParts>
  <Company>Anglo European College of Chiropractic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Chiropractic: A European Declaration</dc:title>
  <dc:creator>Dave Newell</dc:creator>
  <cp:lastModifiedBy>Matthew McCoy</cp:lastModifiedBy>
  <cp:revision>71</cp:revision>
  <dcterms:created xsi:type="dcterms:W3CDTF">2014-11-12T03:13:51Z</dcterms:created>
  <dcterms:modified xsi:type="dcterms:W3CDTF">2014-11-28T15:51:46Z</dcterms:modified>
</cp:coreProperties>
</file>